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73" r:id="rId3"/>
    <p:sldId id="274" r:id="rId4"/>
    <p:sldId id="275" r:id="rId5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C99"/>
    <a:srgbClr val="8E0000"/>
    <a:srgbClr val="680000"/>
    <a:srgbClr val="00143E"/>
    <a:srgbClr val="191E6F"/>
    <a:srgbClr val="63391C"/>
    <a:srgbClr val="CD31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Caputo" userId="49af8e7b-fd59-426b-a377-b2f71ca34dd2" providerId="ADAL" clId="{C9EFD6EA-56B4-4023-B0CD-E1B063E77601}"/>
    <pc:docChg chg="modSld">
      <pc:chgData name="Nicola Caputo" userId="49af8e7b-fd59-426b-a377-b2f71ca34dd2" providerId="ADAL" clId="{C9EFD6EA-56B4-4023-B0CD-E1B063E77601}" dt="2023-01-27T13:45:12.903" v="198" actId="20577"/>
      <pc:docMkLst>
        <pc:docMk/>
      </pc:docMkLst>
      <pc:sldChg chg="modSp mod">
        <pc:chgData name="Nicola Caputo" userId="49af8e7b-fd59-426b-a377-b2f71ca34dd2" providerId="ADAL" clId="{C9EFD6EA-56B4-4023-B0CD-E1B063E77601}" dt="2023-01-27T13:04:29.884" v="65" actId="20577"/>
        <pc:sldMkLst>
          <pc:docMk/>
          <pc:sldMk cId="2269819511" sldId="300"/>
        </pc:sldMkLst>
        <pc:spChg chg="mod">
          <ac:chgData name="Nicola Caputo" userId="49af8e7b-fd59-426b-a377-b2f71ca34dd2" providerId="ADAL" clId="{C9EFD6EA-56B4-4023-B0CD-E1B063E77601}" dt="2023-01-27T13:04:29.884" v="65" actId="20577"/>
          <ac:spMkLst>
            <pc:docMk/>
            <pc:sldMk cId="2269819511" sldId="300"/>
            <ac:spMk id="3" creationId="{256E8D68-D3DA-DDB0-86DA-024D9086D32F}"/>
          </ac:spMkLst>
        </pc:spChg>
      </pc:sldChg>
      <pc:sldChg chg="modSp mod">
        <pc:chgData name="Nicola Caputo" userId="49af8e7b-fd59-426b-a377-b2f71ca34dd2" providerId="ADAL" clId="{C9EFD6EA-56B4-4023-B0CD-E1B063E77601}" dt="2023-01-27T13:05:23.844" v="95" actId="20577"/>
        <pc:sldMkLst>
          <pc:docMk/>
          <pc:sldMk cId="4114486466" sldId="303"/>
        </pc:sldMkLst>
        <pc:spChg chg="mod">
          <ac:chgData name="Nicola Caputo" userId="49af8e7b-fd59-426b-a377-b2f71ca34dd2" providerId="ADAL" clId="{C9EFD6EA-56B4-4023-B0CD-E1B063E77601}" dt="2023-01-27T13:05:23.844" v="95" actId="20577"/>
          <ac:spMkLst>
            <pc:docMk/>
            <pc:sldMk cId="4114486466" sldId="303"/>
            <ac:spMk id="3" creationId="{256E8D68-D3DA-DDB0-86DA-024D9086D32F}"/>
          </ac:spMkLst>
        </pc:spChg>
      </pc:sldChg>
      <pc:sldChg chg="modSp mod">
        <pc:chgData name="Nicola Caputo" userId="49af8e7b-fd59-426b-a377-b2f71ca34dd2" providerId="ADAL" clId="{C9EFD6EA-56B4-4023-B0CD-E1B063E77601}" dt="2023-01-27T13:05:58.444" v="96" actId="20577"/>
        <pc:sldMkLst>
          <pc:docMk/>
          <pc:sldMk cId="326431416" sldId="304"/>
        </pc:sldMkLst>
        <pc:spChg chg="mod">
          <ac:chgData name="Nicola Caputo" userId="49af8e7b-fd59-426b-a377-b2f71ca34dd2" providerId="ADAL" clId="{C9EFD6EA-56B4-4023-B0CD-E1B063E77601}" dt="2023-01-27T13:05:58.444" v="96" actId="20577"/>
          <ac:spMkLst>
            <pc:docMk/>
            <pc:sldMk cId="326431416" sldId="304"/>
            <ac:spMk id="10" creationId="{4F3E1963-1DDB-3B4B-D2FD-52E59CA00DB1}"/>
          </ac:spMkLst>
        </pc:spChg>
      </pc:sldChg>
      <pc:sldChg chg="modSp mod">
        <pc:chgData name="Nicola Caputo" userId="49af8e7b-fd59-426b-a377-b2f71ca34dd2" providerId="ADAL" clId="{C9EFD6EA-56B4-4023-B0CD-E1B063E77601}" dt="2023-01-27T13:08:08.046" v="97" actId="20577"/>
        <pc:sldMkLst>
          <pc:docMk/>
          <pc:sldMk cId="1691963835" sldId="305"/>
        </pc:sldMkLst>
        <pc:spChg chg="mod">
          <ac:chgData name="Nicola Caputo" userId="49af8e7b-fd59-426b-a377-b2f71ca34dd2" providerId="ADAL" clId="{C9EFD6EA-56B4-4023-B0CD-E1B063E77601}" dt="2023-01-27T13:08:08.046" v="97" actId="20577"/>
          <ac:spMkLst>
            <pc:docMk/>
            <pc:sldMk cId="1691963835" sldId="305"/>
            <ac:spMk id="10" creationId="{4F3E1963-1DDB-3B4B-D2FD-52E59CA00DB1}"/>
          </ac:spMkLst>
        </pc:spChg>
      </pc:sldChg>
      <pc:sldChg chg="modSp mod">
        <pc:chgData name="Nicola Caputo" userId="49af8e7b-fd59-426b-a377-b2f71ca34dd2" providerId="ADAL" clId="{C9EFD6EA-56B4-4023-B0CD-E1B063E77601}" dt="2023-01-27T13:11:46.603" v="144" actId="20577"/>
        <pc:sldMkLst>
          <pc:docMk/>
          <pc:sldMk cId="1569433645" sldId="306"/>
        </pc:sldMkLst>
        <pc:spChg chg="mod">
          <ac:chgData name="Nicola Caputo" userId="49af8e7b-fd59-426b-a377-b2f71ca34dd2" providerId="ADAL" clId="{C9EFD6EA-56B4-4023-B0CD-E1B063E77601}" dt="2023-01-27T13:11:46.603" v="144" actId="20577"/>
          <ac:spMkLst>
            <pc:docMk/>
            <pc:sldMk cId="1569433645" sldId="306"/>
            <ac:spMk id="10" creationId="{4F3E1963-1DDB-3B4B-D2FD-52E59CA00DB1}"/>
          </ac:spMkLst>
        </pc:spChg>
      </pc:sldChg>
      <pc:sldChg chg="modSp mod">
        <pc:chgData name="Nicola Caputo" userId="49af8e7b-fd59-426b-a377-b2f71ca34dd2" providerId="ADAL" clId="{C9EFD6EA-56B4-4023-B0CD-E1B063E77601}" dt="2023-01-27T13:41:23.949" v="147" actId="20577"/>
        <pc:sldMkLst>
          <pc:docMk/>
          <pc:sldMk cId="221735887" sldId="307"/>
        </pc:sldMkLst>
        <pc:spChg chg="mod">
          <ac:chgData name="Nicola Caputo" userId="49af8e7b-fd59-426b-a377-b2f71ca34dd2" providerId="ADAL" clId="{C9EFD6EA-56B4-4023-B0CD-E1B063E77601}" dt="2023-01-27T13:41:23.949" v="147" actId="20577"/>
          <ac:spMkLst>
            <pc:docMk/>
            <pc:sldMk cId="221735887" sldId="307"/>
            <ac:spMk id="10" creationId="{4F3E1963-1DDB-3B4B-D2FD-52E59CA00DB1}"/>
          </ac:spMkLst>
        </pc:spChg>
      </pc:sldChg>
      <pc:sldChg chg="modSp mod">
        <pc:chgData name="Nicola Caputo" userId="49af8e7b-fd59-426b-a377-b2f71ca34dd2" providerId="ADAL" clId="{C9EFD6EA-56B4-4023-B0CD-E1B063E77601}" dt="2023-01-27T13:41:44.222" v="149" actId="20577"/>
        <pc:sldMkLst>
          <pc:docMk/>
          <pc:sldMk cId="1702587817" sldId="308"/>
        </pc:sldMkLst>
        <pc:spChg chg="mod">
          <ac:chgData name="Nicola Caputo" userId="49af8e7b-fd59-426b-a377-b2f71ca34dd2" providerId="ADAL" clId="{C9EFD6EA-56B4-4023-B0CD-E1B063E77601}" dt="2023-01-27T13:41:44.222" v="149" actId="20577"/>
          <ac:spMkLst>
            <pc:docMk/>
            <pc:sldMk cId="1702587817" sldId="308"/>
            <ac:spMk id="10" creationId="{4F3E1963-1DDB-3B4B-D2FD-52E59CA00DB1}"/>
          </ac:spMkLst>
        </pc:spChg>
      </pc:sldChg>
      <pc:sldChg chg="modSp mod">
        <pc:chgData name="Nicola Caputo" userId="49af8e7b-fd59-426b-a377-b2f71ca34dd2" providerId="ADAL" clId="{C9EFD6EA-56B4-4023-B0CD-E1B063E77601}" dt="2023-01-27T13:43:32.831" v="152" actId="20577"/>
        <pc:sldMkLst>
          <pc:docMk/>
          <pc:sldMk cId="3082392469" sldId="310"/>
        </pc:sldMkLst>
        <pc:spChg chg="mod">
          <ac:chgData name="Nicola Caputo" userId="49af8e7b-fd59-426b-a377-b2f71ca34dd2" providerId="ADAL" clId="{C9EFD6EA-56B4-4023-B0CD-E1B063E77601}" dt="2023-01-27T13:43:32.831" v="152" actId="20577"/>
          <ac:spMkLst>
            <pc:docMk/>
            <pc:sldMk cId="3082392469" sldId="310"/>
            <ac:spMk id="3" creationId="{993D3576-9475-DC44-62BE-6BDDE9FB88DD}"/>
          </ac:spMkLst>
        </pc:spChg>
      </pc:sldChg>
      <pc:sldChg chg="modSp mod">
        <pc:chgData name="Nicola Caputo" userId="49af8e7b-fd59-426b-a377-b2f71ca34dd2" providerId="ADAL" clId="{C9EFD6EA-56B4-4023-B0CD-E1B063E77601}" dt="2023-01-27T13:44:52.608" v="196" actId="20577"/>
        <pc:sldMkLst>
          <pc:docMk/>
          <pc:sldMk cId="3493462008" sldId="312"/>
        </pc:sldMkLst>
        <pc:spChg chg="mod">
          <ac:chgData name="Nicola Caputo" userId="49af8e7b-fd59-426b-a377-b2f71ca34dd2" providerId="ADAL" clId="{C9EFD6EA-56B4-4023-B0CD-E1B063E77601}" dt="2023-01-27T13:44:52.608" v="196" actId="20577"/>
          <ac:spMkLst>
            <pc:docMk/>
            <pc:sldMk cId="3493462008" sldId="312"/>
            <ac:spMk id="3" creationId="{993D3576-9475-DC44-62BE-6BDDE9FB88DD}"/>
          </ac:spMkLst>
        </pc:spChg>
      </pc:sldChg>
      <pc:sldChg chg="addSp modSp mod">
        <pc:chgData name="Nicola Caputo" userId="49af8e7b-fd59-426b-a377-b2f71ca34dd2" providerId="ADAL" clId="{C9EFD6EA-56B4-4023-B0CD-E1B063E77601}" dt="2023-01-27T13:45:12.903" v="198" actId="20577"/>
        <pc:sldMkLst>
          <pc:docMk/>
          <pc:sldMk cId="4278739803" sldId="313"/>
        </pc:sldMkLst>
        <pc:spChg chg="mod">
          <ac:chgData name="Nicola Caputo" userId="49af8e7b-fd59-426b-a377-b2f71ca34dd2" providerId="ADAL" clId="{C9EFD6EA-56B4-4023-B0CD-E1B063E77601}" dt="2023-01-26T12:13:24.734" v="44" actId="6549"/>
          <ac:spMkLst>
            <pc:docMk/>
            <pc:sldMk cId="4278739803" sldId="313"/>
            <ac:spMk id="3" creationId="{993D3576-9475-DC44-62BE-6BDDE9FB88DD}"/>
          </ac:spMkLst>
        </pc:spChg>
        <pc:spChg chg="add mod">
          <ac:chgData name="Nicola Caputo" userId="49af8e7b-fd59-426b-a377-b2f71ca34dd2" providerId="ADAL" clId="{C9EFD6EA-56B4-4023-B0CD-E1B063E77601}" dt="2023-01-26T12:16:49.631" v="51" actId="20577"/>
          <ac:spMkLst>
            <pc:docMk/>
            <pc:sldMk cId="4278739803" sldId="313"/>
            <ac:spMk id="4" creationId="{C7BB6924-050A-FD3B-2D94-E0D95BE80893}"/>
          </ac:spMkLst>
        </pc:spChg>
        <pc:spChg chg="mod">
          <ac:chgData name="Nicola Caputo" userId="49af8e7b-fd59-426b-a377-b2f71ca34dd2" providerId="ADAL" clId="{C9EFD6EA-56B4-4023-B0CD-E1B063E77601}" dt="2023-01-27T13:45:12.903" v="198" actId="20577"/>
          <ac:spMkLst>
            <pc:docMk/>
            <pc:sldMk cId="4278739803" sldId="313"/>
            <ac:spMk id="9" creationId="{B55CB566-DB35-6BA9-CA0A-0AC2BEDAF105}"/>
          </ac:spMkLst>
        </pc:spChg>
      </pc:sldChg>
    </pc:docChg>
  </pc:docChgLst>
  <pc:docChgLst>
    <pc:chgData name="Nicola Caputo" userId="49af8e7b-fd59-426b-a377-b2f71ca34dd2" providerId="ADAL" clId="{591D5DF5-3D3D-704C-A4B3-6ED7F8632DBF}"/>
    <pc:docChg chg="modSld">
      <pc:chgData name="Nicola Caputo" userId="49af8e7b-fd59-426b-a377-b2f71ca34dd2" providerId="ADAL" clId="{591D5DF5-3D3D-704C-A4B3-6ED7F8632DBF}" dt="2024-02-04T13:54:58.570" v="5" actId="14100"/>
      <pc:docMkLst>
        <pc:docMk/>
      </pc:docMkLst>
      <pc:sldChg chg="modSp">
        <pc:chgData name="Nicola Caputo" userId="49af8e7b-fd59-426b-a377-b2f71ca34dd2" providerId="ADAL" clId="{591D5DF5-3D3D-704C-A4B3-6ED7F8632DBF}" dt="2024-02-04T13:54:58.570" v="5" actId="14100"/>
        <pc:sldMkLst>
          <pc:docMk/>
          <pc:sldMk cId="0" sldId="257"/>
        </pc:sldMkLst>
        <pc:spChg chg="mod">
          <ac:chgData name="Nicola Caputo" userId="49af8e7b-fd59-426b-a377-b2f71ca34dd2" providerId="ADAL" clId="{591D5DF5-3D3D-704C-A4B3-6ED7F8632DBF}" dt="2024-02-04T13:54:48.303" v="4" actId="14100"/>
          <ac:spMkLst>
            <pc:docMk/>
            <pc:sldMk cId="0" sldId="257"/>
            <ac:spMk id="2" creationId="{A00E5074-8D6F-8749-A864-A292660025BC}"/>
          </ac:spMkLst>
        </pc:spChg>
        <pc:spChg chg="mod">
          <ac:chgData name="Nicola Caputo" userId="49af8e7b-fd59-426b-a377-b2f71ca34dd2" providerId="ADAL" clId="{591D5DF5-3D3D-704C-A4B3-6ED7F8632DBF}" dt="2024-02-04T13:54:58.570" v="5" actId="14100"/>
          <ac:spMkLst>
            <pc:docMk/>
            <pc:sldMk cId="0" sldId="257"/>
            <ac:spMk id="3" creationId="{00000000-0000-0000-0000-000000000000}"/>
          </ac:spMkLst>
        </pc:spChg>
      </pc:sldChg>
    </pc:docChg>
  </pc:docChgLst>
  <pc:docChgLst>
    <pc:chgData name="Nicola Caputo" userId="49af8e7b-fd59-426b-a377-b2f71ca34dd2" providerId="ADAL" clId="{FC1A7F8A-58DE-8A4A-8446-6334253BE35B}"/>
    <pc:docChg chg="custSel delSld modSld">
      <pc:chgData name="Nicola Caputo" userId="49af8e7b-fd59-426b-a377-b2f71ca34dd2" providerId="ADAL" clId="{FC1A7F8A-58DE-8A4A-8446-6334253BE35B}" dt="2024-02-27T06:46:18.440" v="204" actId="2696"/>
      <pc:docMkLst>
        <pc:docMk/>
      </pc:docMkLst>
      <pc:sldChg chg="modSp">
        <pc:chgData name="Nicola Caputo" userId="49af8e7b-fd59-426b-a377-b2f71ca34dd2" providerId="ADAL" clId="{FC1A7F8A-58DE-8A4A-8446-6334253BE35B}" dt="2024-02-27T06:45:52.564" v="194" actId="20577"/>
        <pc:sldMkLst>
          <pc:docMk/>
          <pc:sldMk cId="2281082175" sldId="256"/>
        </pc:sldMkLst>
        <pc:spChg chg="mod">
          <ac:chgData name="Nicola Caputo" userId="49af8e7b-fd59-426b-a377-b2f71ca34dd2" providerId="ADAL" clId="{FC1A7F8A-58DE-8A4A-8446-6334253BE35B}" dt="2024-02-27T06:45:07.568" v="152" actId="20577"/>
          <ac:spMkLst>
            <pc:docMk/>
            <pc:sldMk cId="2281082175" sldId="256"/>
            <ac:spMk id="3" creationId="{474EB46E-1081-814B-802E-C1DDB8977D61}"/>
          </ac:spMkLst>
        </pc:spChg>
        <pc:spChg chg="mod">
          <ac:chgData name="Nicola Caputo" userId="49af8e7b-fd59-426b-a377-b2f71ca34dd2" providerId="ADAL" clId="{FC1A7F8A-58DE-8A4A-8446-6334253BE35B}" dt="2024-02-27T06:45:52.564" v="194" actId="20577"/>
          <ac:spMkLst>
            <pc:docMk/>
            <pc:sldMk cId="2281082175" sldId="256"/>
            <ac:spMk id="5" creationId="{AD063697-9AB0-4D6D-875E-70C7FD685DBE}"/>
          </ac:spMkLst>
        </pc:spChg>
      </pc:sldChg>
      <pc:sldChg chg="del">
        <pc:chgData name="Nicola Caputo" userId="49af8e7b-fd59-426b-a377-b2f71ca34dd2" providerId="ADAL" clId="{FC1A7F8A-58DE-8A4A-8446-6334253BE35B}" dt="2024-02-27T06:45:57.353" v="195" actId="2696"/>
        <pc:sldMkLst>
          <pc:docMk/>
          <pc:sldMk cId="0" sldId="257"/>
        </pc:sldMkLst>
      </pc:sldChg>
      <pc:sldChg chg="del">
        <pc:chgData name="Nicola Caputo" userId="49af8e7b-fd59-426b-a377-b2f71ca34dd2" providerId="ADAL" clId="{FC1A7F8A-58DE-8A4A-8446-6334253BE35B}" dt="2024-02-27T06:46:02.553" v="201" actId="2696"/>
        <pc:sldMkLst>
          <pc:docMk/>
          <pc:sldMk cId="0" sldId="264"/>
        </pc:sldMkLst>
      </pc:sldChg>
      <pc:sldChg chg="del">
        <pc:chgData name="Nicola Caputo" userId="49af8e7b-fd59-426b-a377-b2f71ca34dd2" providerId="ADAL" clId="{FC1A7F8A-58DE-8A4A-8446-6334253BE35B}" dt="2024-02-27T06:45:58.640" v="196" actId="2696"/>
        <pc:sldMkLst>
          <pc:docMk/>
          <pc:sldMk cId="2950714592" sldId="267"/>
        </pc:sldMkLst>
      </pc:sldChg>
      <pc:sldChg chg="del">
        <pc:chgData name="Nicola Caputo" userId="49af8e7b-fd59-426b-a377-b2f71ca34dd2" providerId="ADAL" clId="{FC1A7F8A-58DE-8A4A-8446-6334253BE35B}" dt="2024-02-27T06:46:00.234" v="198" actId="2696"/>
        <pc:sldMkLst>
          <pc:docMk/>
          <pc:sldMk cId="2061142841" sldId="268"/>
        </pc:sldMkLst>
      </pc:sldChg>
      <pc:sldChg chg="del">
        <pc:chgData name="Nicola Caputo" userId="49af8e7b-fd59-426b-a377-b2f71ca34dd2" providerId="ADAL" clId="{FC1A7F8A-58DE-8A4A-8446-6334253BE35B}" dt="2024-02-27T06:46:00.792" v="199" actId="2696"/>
        <pc:sldMkLst>
          <pc:docMk/>
          <pc:sldMk cId="2376094460" sldId="269"/>
        </pc:sldMkLst>
      </pc:sldChg>
      <pc:sldChg chg="del">
        <pc:chgData name="Nicola Caputo" userId="49af8e7b-fd59-426b-a377-b2f71ca34dd2" providerId="ADAL" clId="{FC1A7F8A-58DE-8A4A-8446-6334253BE35B}" dt="2024-02-27T06:45:59.566" v="197" actId="2696"/>
        <pc:sldMkLst>
          <pc:docMk/>
          <pc:sldMk cId="590459371" sldId="270"/>
        </pc:sldMkLst>
      </pc:sldChg>
      <pc:sldChg chg="del">
        <pc:chgData name="Nicola Caputo" userId="49af8e7b-fd59-426b-a377-b2f71ca34dd2" providerId="ADAL" clId="{FC1A7F8A-58DE-8A4A-8446-6334253BE35B}" dt="2024-02-27T06:46:01.481" v="200" actId="2696"/>
        <pc:sldMkLst>
          <pc:docMk/>
          <pc:sldMk cId="1490940927" sldId="271"/>
        </pc:sldMkLst>
      </pc:sldChg>
      <pc:sldChg chg="del">
        <pc:chgData name="Nicola Caputo" userId="49af8e7b-fd59-426b-a377-b2f71ca34dd2" providerId="ADAL" clId="{FC1A7F8A-58DE-8A4A-8446-6334253BE35B}" dt="2024-02-27T06:46:03.411" v="202" actId="2696"/>
        <pc:sldMkLst>
          <pc:docMk/>
          <pc:sldMk cId="4248173029" sldId="272"/>
        </pc:sldMkLst>
      </pc:sldChg>
      <pc:sldChg chg="del">
        <pc:chgData name="Nicola Caputo" userId="49af8e7b-fd59-426b-a377-b2f71ca34dd2" providerId="ADAL" clId="{FC1A7F8A-58DE-8A4A-8446-6334253BE35B}" dt="2024-02-27T06:46:17.823" v="203" actId="2696"/>
        <pc:sldMkLst>
          <pc:docMk/>
          <pc:sldMk cId="132117799" sldId="276"/>
        </pc:sldMkLst>
      </pc:sldChg>
      <pc:sldChg chg="del">
        <pc:chgData name="Nicola Caputo" userId="49af8e7b-fd59-426b-a377-b2f71ca34dd2" providerId="ADAL" clId="{FC1A7F8A-58DE-8A4A-8446-6334253BE35B}" dt="2024-02-27T06:46:18.440" v="204" actId="2696"/>
        <pc:sldMkLst>
          <pc:docMk/>
          <pc:sldMk cId="2867317856" sldId="277"/>
        </pc:sldMkLst>
      </pc:sldChg>
    </pc:docChg>
  </pc:docChgLst>
  <pc:docChgLst>
    <pc:chgData name="Nicola Caputo" userId="49af8e7b-fd59-426b-a377-b2f71ca34dd2" providerId="ADAL" clId="{224B8797-2476-46E5-80C1-63EAC40AD967}"/>
    <pc:docChg chg="undo redo custSel addSld delSld modSld">
      <pc:chgData name="Nicola Caputo" userId="49af8e7b-fd59-426b-a377-b2f71ca34dd2" providerId="ADAL" clId="{224B8797-2476-46E5-80C1-63EAC40AD967}" dt="2024-02-05T17:05:43.143" v="1154" actId="20577"/>
      <pc:docMkLst>
        <pc:docMk/>
      </pc:docMkLst>
      <pc:sldChg chg="modSp mod">
        <pc:chgData name="Nicola Caputo" userId="49af8e7b-fd59-426b-a377-b2f71ca34dd2" providerId="ADAL" clId="{224B8797-2476-46E5-80C1-63EAC40AD967}" dt="2024-02-05T17:05:43.143" v="1154" actId="20577"/>
        <pc:sldMkLst>
          <pc:docMk/>
          <pc:sldMk cId="2281082175" sldId="256"/>
        </pc:sldMkLst>
        <pc:spChg chg="mod">
          <ac:chgData name="Nicola Caputo" userId="49af8e7b-fd59-426b-a377-b2f71ca34dd2" providerId="ADAL" clId="{224B8797-2476-46E5-80C1-63EAC40AD967}" dt="2024-02-05T17:05:43.143" v="1154" actId="20577"/>
          <ac:spMkLst>
            <pc:docMk/>
            <pc:sldMk cId="2281082175" sldId="256"/>
            <ac:spMk id="3" creationId="{474EB46E-1081-814B-802E-C1DDB8977D61}"/>
          </ac:spMkLst>
        </pc:spChg>
        <pc:spChg chg="mod">
          <ac:chgData name="Nicola Caputo" userId="49af8e7b-fd59-426b-a377-b2f71ca34dd2" providerId="ADAL" clId="{224B8797-2476-46E5-80C1-63EAC40AD967}" dt="2024-02-05T17:05:35.409" v="1147" actId="20577"/>
          <ac:spMkLst>
            <pc:docMk/>
            <pc:sldMk cId="2281082175" sldId="256"/>
            <ac:spMk id="5" creationId="{AD063697-9AB0-4D6D-875E-70C7FD685DBE}"/>
          </ac:spMkLst>
        </pc:spChg>
        <pc:spChg chg="mod">
          <ac:chgData name="Nicola Caputo" userId="49af8e7b-fd59-426b-a377-b2f71ca34dd2" providerId="ADAL" clId="{224B8797-2476-46E5-80C1-63EAC40AD967}" dt="2024-01-31T16:01:00.189" v="332" actId="207"/>
          <ac:spMkLst>
            <pc:docMk/>
            <pc:sldMk cId="2281082175" sldId="256"/>
            <ac:spMk id="7" creationId="{5FBD9B42-2647-7849-ABD4-668D87BBD82C}"/>
          </ac:spMkLst>
        </pc:spChg>
      </pc:sldChg>
      <pc:sldChg chg="modSp mod">
        <pc:chgData name="Nicola Caputo" userId="49af8e7b-fd59-426b-a377-b2f71ca34dd2" providerId="ADAL" clId="{224B8797-2476-46E5-80C1-63EAC40AD967}" dt="2024-02-05T15:14:10.505" v="1131" actId="207"/>
        <pc:sldMkLst>
          <pc:docMk/>
          <pc:sldMk cId="0" sldId="257"/>
        </pc:sldMkLst>
        <pc:spChg chg="mod">
          <ac:chgData name="Nicola Caputo" userId="49af8e7b-fd59-426b-a377-b2f71ca34dd2" providerId="ADAL" clId="{224B8797-2476-46E5-80C1-63EAC40AD967}" dt="2024-02-05T15:14:04.569" v="1130" actId="207"/>
          <ac:spMkLst>
            <pc:docMk/>
            <pc:sldMk cId="0" sldId="257"/>
            <ac:spMk id="2" creationId="{A00E5074-8D6F-8749-A864-A292660025BC}"/>
          </ac:spMkLst>
        </pc:spChg>
        <pc:spChg chg="mod">
          <ac:chgData name="Nicola Caputo" userId="49af8e7b-fd59-426b-a377-b2f71ca34dd2" providerId="ADAL" clId="{224B8797-2476-46E5-80C1-63EAC40AD967}" dt="2024-02-05T15:13:54.898" v="1129" actId="207"/>
          <ac:spMkLst>
            <pc:docMk/>
            <pc:sldMk cId="0" sldId="257"/>
            <ac:spMk id="3" creationId="{00000000-0000-0000-0000-000000000000}"/>
          </ac:spMkLst>
        </pc:spChg>
        <pc:spChg chg="mod">
          <ac:chgData name="Nicola Caputo" userId="49af8e7b-fd59-426b-a377-b2f71ca34dd2" providerId="ADAL" clId="{224B8797-2476-46E5-80C1-63EAC40AD967}" dt="2024-02-05T15:14:10.505" v="1131" actId="207"/>
          <ac:spMkLst>
            <pc:docMk/>
            <pc:sldMk cId="0" sldId="257"/>
            <ac:spMk id="4" creationId="{AB927F02-E099-6357-4F86-7D3AD47E7F2D}"/>
          </ac:spMkLst>
        </pc:spChg>
      </pc:sldChg>
      <pc:sldChg chg="modSp mod">
        <pc:chgData name="Nicola Caputo" userId="49af8e7b-fd59-426b-a377-b2f71ca34dd2" providerId="ADAL" clId="{224B8797-2476-46E5-80C1-63EAC40AD967}" dt="2024-02-05T15:15:03.953" v="1132" actId="207"/>
        <pc:sldMkLst>
          <pc:docMk/>
          <pc:sldMk cId="2950714592" sldId="267"/>
        </pc:sldMkLst>
        <pc:spChg chg="mod">
          <ac:chgData name="Nicola Caputo" userId="49af8e7b-fd59-426b-a377-b2f71ca34dd2" providerId="ADAL" clId="{224B8797-2476-46E5-80C1-63EAC40AD967}" dt="2024-02-01T14:19:51.813" v="962" actId="14100"/>
          <ac:spMkLst>
            <pc:docMk/>
            <pc:sldMk cId="2950714592" sldId="267"/>
            <ac:spMk id="2" creationId="{A00E5074-8D6F-8749-A864-A292660025BC}"/>
          </ac:spMkLst>
        </pc:spChg>
        <pc:spChg chg="mod">
          <ac:chgData name="Nicola Caputo" userId="49af8e7b-fd59-426b-a377-b2f71ca34dd2" providerId="ADAL" clId="{224B8797-2476-46E5-80C1-63EAC40AD967}" dt="2024-02-05T15:15:03.953" v="1132" actId="207"/>
          <ac:spMkLst>
            <pc:docMk/>
            <pc:sldMk cId="2950714592" sldId="267"/>
            <ac:spMk id="3" creationId="{00000000-0000-0000-0000-000000000000}"/>
          </ac:spMkLst>
        </pc:spChg>
        <pc:spChg chg="mod">
          <ac:chgData name="Nicola Caputo" userId="49af8e7b-fd59-426b-a377-b2f71ca34dd2" providerId="ADAL" clId="{224B8797-2476-46E5-80C1-63EAC40AD967}" dt="2024-02-01T14:19:58.270" v="964" actId="14100"/>
          <ac:spMkLst>
            <pc:docMk/>
            <pc:sldMk cId="2950714592" sldId="267"/>
            <ac:spMk id="4" creationId="{AB927F02-E099-6357-4F86-7D3AD47E7F2D}"/>
          </ac:spMkLst>
        </pc:spChg>
        <pc:spChg chg="mod">
          <ac:chgData name="Nicola Caputo" userId="49af8e7b-fd59-426b-a377-b2f71ca34dd2" providerId="ADAL" clId="{224B8797-2476-46E5-80C1-63EAC40AD967}" dt="2024-02-01T14:19:35.581" v="958" actId="14100"/>
          <ac:spMkLst>
            <pc:docMk/>
            <pc:sldMk cId="2950714592" sldId="267"/>
            <ac:spMk id="5" creationId="{00000000-0000-0000-0000-000000000000}"/>
          </ac:spMkLst>
        </pc:spChg>
      </pc:sldChg>
      <pc:sldChg chg="del">
        <pc:chgData name="Nicola Caputo" userId="49af8e7b-fd59-426b-a377-b2f71ca34dd2" providerId="ADAL" clId="{224B8797-2476-46E5-80C1-63EAC40AD967}" dt="2024-01-31T15:45:34.789" v="223" actId="47"/>
        <pc:sldMkLst>
          <pc:docMk/>
          <pc:sldMk cId="871359876" sldId="272"/>
        </pc:sldMkLst>
      </pc:sldChg>
      <pc:sldChg chg="delSp modSp add mod">
        <pc:chgData name="Nicola Caputo" userId="49af8e7b-fd59-426b-a377-b2f71ca34dd2" providerId="ADAL" clId="{224B8797-2476-46E5-80C1-63EAC40AD967}" dt="2024-02-01T14:04:39.081" v="743" actId="14100"/>
        <pc:sldMkLst>
          <pc:docMk/>
          <pc:sldMk cId="4248173029" sldId="272"/>
        </pc:sldMkLst>
        <pc:spChg chg="mod">
          <ac:chgData name="Nicola Caputo" userId="49af8e7b-fd59-426b-a377-b2f71ca34dd2" providerId="ADAL" clId="{224B8797-2476-46E5-80C1-63EAC40AD967}" dt="2024-02-01T14:04:39.081" v="743" actId="14100"/>
          <ac:spMkLst>
            <pc:docMk/>
            <pc:sldMk cId="4248173029" sldId="272"/>
            <ac:spMk id="4" creationId="{00000000-0000-0000-0000-000000000000}"/>
          </ac:spMkLst>
        </pc:spChg>
        <pc:spChg chg="del mod">
          <ac:chgData name="Nicola Caputo" userId="49af8e7b-fd59-426b-a377-b2f71ca34dd2" providerId="ADAL" clId="{224B8797-2476-46E5-80C1-63EAC40AD967}" dt="2024-01-31T15:45:58.321" v="226" actId="478"/>
          <ac:spMkLst>
            <pc:docMk/>
            <pc:sldMk cId="4248173029" sldId="272"/>
            <ac:spMk id="7" creationId="{30A6A2A9-0072-9590-5775-0388756DF6CB}"/>
          </ac:spMkLst>
        </pc:spChg>
        <pc:spChg chg="mod">
          <ac:chgData name="Nicola Caputo" userId="49af8e7b-fd59-426b-a377-b2f71ca34dd2" providerId="ADAL" clId="{224B8797-2476-46E5-80C1-63EAC40AD967}" dt="2024-01-31T15:59:31.695" v="323" actId="14100"/>
          <ac:spMkLst>
            <pc:docMk/>
            <pc:sldMk cId="4248173029" sldId="272"/>
            <ac:spMk id="8" creationId="{00000000-0000-0000-0000-000000000000}"/>
          </ac:spMkLst>
        </pc:spChg>
      </pc:sldChg>
      <pc:sldChg chg="addSp delSp modSp mod">
        <pc:chgData name="Nicola Caputo" userId="49af8e7b-fd59-426b-a377-b2f71ca34dd2" providerId="ADAL" clId="{224B8797-2476-46E5-80C1-63EAC40AD967}" dt="2024-02-01T12:58:56.367" v="608" actId="255"/>
        <pc:sldMkLst>
          <pc:docMk/>
          <pc:sldMk cId="3152777052" sldId="273"/>
        </pc:sldMkLst>
        <pc:spChg chg="mod">
          <ac:chgData name="Nicola Caputo" userId="49af8e7b-fd59-426b-a377-b2f71ca34dd2" providerId="ADAL" clId="{224B8797-2476-46E5-80C1-63EAC40AD967}" dt="2024-02-01T12:21:23.327" v="477" actId="14100"/>
          <ac:spMkLst>
            <pc:docMk/>
            <pc:sldMk cId="3152777052" sldId="273"/>
            <ac:spMk id="2" creationId="{00000000-0000-0000-0000-000000000000}"/>
          </ac:spMkLst>
        </pc:spChg>
        <pc:spChg chg="add del mod">
          <ac:chgData name="Nicola Caputo" userId="49af8e7b-fd59-426b-a377-b2f71ca34dd2" providerId="ADAL" clId="{224B8797-2476-46E5-80C1-63EAC40AD967}" dt="2024-02-01T12:29:52.744" v="539" actId="21"/>
          <ac:spMkLst>
            <pc:docMk/>
            <pc:sldMk cId="3152777052" sldId="273"/>
            <ac:spMk id="3" creationId="{38B9A97B-B73B-6AA5-925C-4369D24BC750}"/>
          </ac:spMkLst>
        </pc:spChg>
        <pc:spChg chg="mod">
          <ac:chgData name="Nicola Caputo" userId="49af8e7b-fd59-426b-a377-b2f71ca34dd2" providerId="ADAL" clId="{224B8797-2476-46E5-80C1-63EAC40AD967}" dt="2024-02-01T12:58:56.367" v="608" actId="255"/>
          <ac:spMkLst>
            <pc:docMk/>
            <pc:sldMk cId="3152777052" sldId="273"/>
            <ac:spMk id="7" creationId="{BE6003BF-6B57-F381-6D5F-B4E8872C6253}"/>
          </ac:spMkLst>
        </pc:spChg>
      </pc:sldChg>
      <pc:sldChg chg="modSp add mod">
        <pc:chgData name="Nicola Caputo" userId="49af8e7b-fd59-426b-a377-b2f71ca34dd2" providerId="ADAL" clId="{224B8797-2476-46E5-80C1-63EAC40AD967}" dt="2024-02-01T12:59:03.994" v="609" actId="255"/>
        <pc:sldMkLst>
          <pc:docMk/>
          <pc:sldMk cId="314606614" sldId="274"/>
        </pc:sldMkLst>
        <pc:spChg chg="mod">
          <ac:chgData name="Nicola Caputo" userId="49af8e7b-fd59-426b-a377-b2f71ca34dd2" providerId="ADAL" clId="{224B8797-2476-46E5-80C1-63EAC40AD967}" dt="2024-02-01T12:59:03.994" v="609" actId="255"/>
          <ac:spMkLst>
            <pc:docMk/>
            <pc:sldMk cId="314606614" sldId="274"/>
            <ac:spMk id="7" creationId="{BE6003BF-6B57-F381-6D5F-B4E8872C6253}"/>
          </ac:spMkLst>
        </pc:spChg>
      </pc:sldChg>
      <pc:sldChg chg="addSp delSp modSp add mod">
        <pc:chgData name="Nicola Caputo" userId="49af8e7b-fd59-426b-a377-b2f71ca34dd2" providerId="ADAL" clId="{224B8797-2476-46E5-80C1-63EAC40AD967}" dt="2024-02-01T14:05:12.712" v="746" actId="27636"/>
        <pc:sldMkLst>
          <pc:docMk/>
          <pc:sldMk cId="3101868022" sldId="275"/>
        </pc:sldMkLst>
        <pc:spChg chg="mod">
          <ac:chgData name="Nicola Caputo" userId="49af8e7b-fd59-426b-a377-b2f71ca34dd2" providerId="ADAL" clId="{224B8797-2476-46E5-80C1-63EAC40AD967}" dt="2024-02-01T14:05:12.712" v="746" actId="27636"/>
          <ac:spMkLst>
            <pc:docMk/>
            <pc:sldMk cId="3101868022" sldId="275"/>
            <ac:spMk id="2" creationId="{00000000-0000-0000-0000-000000000000}"/>
          </ac:spMkLst>
        </pc:spChg>
        <pc:spChg chg="add del mod">
          <ac:chgData name="Nicola Caputo" userId="49af8e7b-fd59-426b-a377-b2f71ca34dd2" providerId="ADAL" clId="{224B8797-2476-46E5-80C1-63EAC40AD967}" dt="2024-02-01T13:55:55.686" v="700" actId="21"/>
          <ac:spMkLst>
            <pc:docMk/>
            <pc:sldMk cId="3101868022" sldId="275"/>
            <ac:spMk id="3" creationId="{8E1C6773-5D23-D339-B032-122E6D444734}"/>
          </ac:spMkLst>
        </pc:spChg>
        <pc:spChg chg="add mod">
          <ac:chgData name="Nicola Caputo" userId="49af8e7b-fd59-426b-a377-b2f71ca34dd2" providerId="ADAL" clId="{224B8797-2476-46E5-80C1-63EAC40AD967}" dt="2024-02-01T14:04:57.485" v="744" actId="14100"/>
          <ac:spMkLst>
            <pc:docMk/>
            <pc:sldMk cId="3101868022" sldId="275"/>
            <ac:spMk id="4" creationId="{208724AC-0DE7-6AAD-24A0-B3AD060AEB84}"/>
          </ac:spMkLst>
        </pc:spChg>
        <pc:spChg chg="del mod">
          <ac:chgData name="Nicola Caputo" userId="49af8e7b-fd59-426b-a377-b2f71ca34dd2" providerId="ADAL" clId="{224B8797-2476-46E5-80C1-63EAC40AD967}" dt="2024-02-01T13:03:23.031" v="644" actId="21"/>
          <ac:spMkLst>
            <pc:docMk/>
            <pc:sldMk cId="3101868022" sldId="275"/>
            <ac:spMk id="7" creationId="{BE6003BF-6B57-F381-6D5F-B4E8872C6253}"/>
          </ac:spMkLst>
        </pc:spChg>
      </pc:sldChg>
      <pc:sldChg chg="modSp mod">
        <pc:chgData name="Nicola Caputo" userId="49af8e7b-fd59-426b-a377-b2f71ca34dd2" providerId="ADAL" clId="{224B8797-2476-46E5-80C1-63EAC40AD967}" dt="2024-02-01T14:25:38.828" v="1006" actId="20577"/>
        <pc:sldMkLst>
          <pc:docMk/>
          <pc:sldMk cId="132117799" sldId="276"/>
        </pc:sldMkLst>
        <pc:spChg chg="mod">
          <ac:chgData name="Nicola Caputo" userId="49af8e7b-fd59-426b-a377-b2f71ca34dd2" providerId="ADAL" clId="{224B8797-2476-46E5-80C1-63EAC40AD967}" dt="2024-02-01T14:19:01.491" v="954" actId="14100"/>
          <ac:spMkLst>
            <pc:docMk/>
            <pc:sldMk cId="132117799" sldId="276"/>
            <ac:spMk id="2" creationId="{A00E5074-8D6F-8749-A864-A292660025BC}"/>
          </ac:spMkLst>
        </pc:spChg>
        <pc:spChg chg="mod">
          <ac:chgData name="Nicola Caputo" userId="49af8e7b-fd59-426b-a377-b2f71ca34dd2" providerId="ADAL" clId="{224B8797-2476-46E5-80C1-63EAC40AD967}" dt="2024-02-01T14:17:42.825" v="944" actId="14100"/>
          <ac:spMkLst>
            <pc:docMk/>
            <pc:sldMk cId="132117799" sldId="276"/>
            <ac:spMk id="3" creationId="{00000000-0000-0000-0000-000000000000}"/>
          </ac:spMkLst>
        </pc:spChg>
        <pc:spChg chg="mod">
          <ac:chgData name="Nicola Caputo" userId="49af8e7b-fd59-426b-a377-b2f71ca34dd2" providerId="ADAL" clId="{224B8797-2476-46E5-80C1-63EAC40AD967}" dt="2024-02-01T14:19:06.052" v="955" actId="14100"/>
          <ac:spMkLst>
            <pc:docMk/>
            <pc:sldMk cId="132117799" sldId="276"/>
            <ac:spMk id="4" creationId="{AB927F02-E099-6357-4F86-7D3AD47E7F2D}"/>
          </ac:spMkLst>
        </pc:spChg>
        <pc:spChg chg="mod">
          <ac:chgData name="Nicola Caputo" userId="49af8e7b-fd59-426b-a377-b2f71ca34dd2" providerId="ADAL" clId="{224B8797-2476-46E5-80C1-63EAC40AD967}" dt="2024-02-01T14:25:38.828" v="1006" actId="20577"/>
          <ac:spMkLst>
            <pc:docMk/>
            <pc:sldMk cId="132117799" sldId="276"/>
            <ac:spMk id="5" creationId="{00000000-0000-0000-0000-000000000000}"/>
          </ac:spMkLst>
        </pc:spChg>
        <pc:picChg chg="mod">
          <ac:chgData name="Nicola Caputo" userId="49af8e7b-fd59-426b-a377-b2f71ca34dd2" providerId="ADAL" clId="{224B8797-2476-46E5-80C1-63EAC40AD967}" dt="2024-02-01T14:21:03.653" v="972" actId="14100"/>
          <ac:picMkLst>
            <pc:docMk/>
            <pc:sldMk cId="132117799" sldId="276"/>
            <ac:picMk id="7" creationId="{38E8EA74-F2B0-F449-F659-5AC0CDFF9192}"/>
          </ac:picMkLst>
        </pc:picChg>
      </pc:sldChg>
      <pc:sldChg chg="modSp add mod">
        <pc:chgData name="Nicola Caputo" userId="49af8e7b-fd59-426b-a377-b2f71ca34dd2" providerId="ADAL" clId="{224B8797-2476-46E5-80C1-63EAC40AD967}" dt="2024-02-05T15:44:19.683" v="1133" actId="14100"/>
        <pc:sldMkLst>
          <pc:docMk/>
          <pc:sldMk cId="2867317856" sldId="277"/>
        </pc:sldMkLst>
        <pc:spChg chg="mod">
          <ac:chgData name="Nicola Caputo" userId="49af8e7b-fd59-426b-a377-b2f71ca34dd2" providerId="ADAL" clId="{224B8797-2476-46E5-80C1-63EAC40AD967}" dt="2024-02-01T14:28:16.377" v="1014" actId="20577"/>
          <ac:spMkLst>
            <pc:docMk/>
            <pc:sldMk cId="2867317856" sldId="277"/>
            <ac:spMk id="2" creationId="{A00E5074-8D6F-8749-A864-A292660025BC}"/>
          </ac:spMkLst>
        </pc:spChg>
        <pc:spChg chg="mod">
          <ac:chgData name="Nicola Caputo" userId="49af8e7b-fd59-426b-a377-b2f71ca34dd2" providerId="ADAL" clId="{224B8797-2476-46E5-80C1-63EAC40AD967}" dt="2024-02-01T14:24:58.650" v="997" actId="14100"/>
          <ac:spMkLst>
            <pc:docMk/>
            <pc:sldMk cId="2867317856" sldId="277"/>
            <ac:spMk id="3" creationId="{00000000-0000-0000-0000-000000000000}"/>
          </ac:spMkLst>
        </pc:spChg>
        <pc:spChg chg="mod">
          <ac:chgData name="Nicola Caputo" userId="49af8e7b-fd59-426b-a377-b2f71ca34dd2" providerId="ADAL" clId="{224B8797-2476-46E5-80C1-63EAC40AD967}" dt="2024-02-01T14:24:43.538" v="995" actId="20577"/>
          <ac:spMkLst>
            <pc:docMk/>
            <pc:sldMk cId="2867317856" sldId="277"/>
            <ac:spMk id="4" creationId="{AB927F02-E099-6357-4F86-7D3AD47E7F2D}"/>
          </ac:spMkLst>
        </pc:spChg>
        <pc:spChg chg="mod">
          <ac:chgData name="Nicola Caputo" userId="49af8e7b-fd59-426b-a377-b2f71ca34dd2" providerId="ADAL" clId="{224B8797-2476-46E5-80C1-63EAC40AD967}" dt="2024-02-05T15:44:19.683" v="1133" actId="14100"/>
          <ac:spMkLst>
            <pc:docMk/>
            <pc:sldMk cId="2867317856" sldId="277"/>
            <ac:spMk id="5" creationId="{00000000-0000-0000-0000-000000000000}"/>
          </ac:spMkLst>
        </pc:spChg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2269819511" sldId="300"/>
        </pc:sldMkLst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4114486466" sldId="303"/>
        </pc:sldMkLst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326431416" sldId="304"/>
        </pc:sldMkLst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1691963835" sldId="305"/>
        </pc:sldMkLst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1569433645" sldId="306"/>
        </pc:sldMkLst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221735887" sldId="307"/>
        </pc:sldMkLst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1702587817" sldId="308"/>
        </pc:sldMkLst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1644297240" sldId="309"/>
        </pc:sldMkLst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3082392469" sldId="310"/>
        </pc:sldMkLst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1461949130" sldId="311"/>
        </pc:sldMkLst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3493462008" sldId="312"/>
        </pc:sldMkLst>
      </pc:sldChg>
      <pc:sldChg chg="del">
        <pc:chgData name="Nicola Caputo" userId="49af8e7b-fd59-426b-a377-b2f71ca34dd2" providerId="ADAL" clId="{224B8797-2476-46E5-80C1-63EAC40AD967}" dt="2024-01-31T09:42:08.555" v="185" actId="47"/>
        <pc:sldMkLst>
          <pc:docMk/>
          <pc:sldMk cId="4278739803" sldId="31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91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164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585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849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34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254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391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009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631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574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746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73C3D1-7E7C-4C32-8465-CEBAC6E56311}" type="datetimeFigureOut">
              <a:rPr lang="it-IT" smtClean="0"/>
              <a:t>27/02/2024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5A156F-FE25-45FA-8D12-53EFFED77856}" type="slidenum">
              <a:rPr lang="it-IT" smtClean="0"/>
              <a:t>‹N›</a:t>
            </a:fld>
            <a:endParaRPr lang="it-IT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87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474EB46E-1081-814B-802E-C1DDB8977D61}"/>
              </a:ext>
            </a:extLst>
          </p:cNvPr>
          <p:cNvSpPr txBox="1">
            <a:spLocks/>
          </p:cNvSpPr>
          <p:nvPr/>
        </p:nvSpPr>
        <p:spPr>
          <a:xfrm>
            <a:off x="2499360" y="808892"/>
            <a:ext cx="7543800" cy="27344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4200" b="1" dirty="0">
              <a:solidFill>
                <a:srgbClr val="191E6F"/>
              </a:solidFill>
            </a:endParaRPr>
          </a:p>
          <a:p>
            <a:pPr algn="ctr"/>
            <a:endParaRPr lang="it-IT" sz="4200" b="1" dirty="0">
              <a:solidFill>
                <a:srgbClr val="191E6F"/>
              </a:solidFill>
            </a:endParaRPr>
          </a:p>
          <a:p>
            <a:pPr algn="ctr"/>
            <a:endParaRPr lang="it-IT" sz="4200" b="1" dirty="0">
              <a:solidFill>
                <a:srgbClr val="002060"/>
              </a:solidFill>
            </a:endParaRPr>
          </a:p>
          <a:p>
            <a:pPr algn="ctr"/>
            <a:endParaRPr lang="it-IT" sz="11000" b="1" dirty="0">
              <a:solidFill>
                <a:srgbClr val="002060"/>
              </a:solidFill>
            </a:endParaRPr>
          </a:p>
          <a:p>
            <a:pPr algn="ctr"/>
            <a:r>
              <a:rPr lang="it-IT" sz="10000" b="1" i="1" dirty="0">
                <a:solidFill>
                  <a:srgbClr val="002060"/>
                </a:solidFill>
              </a:rPr>
              <a:t>Delega fiscale: le principali novità per il settore agricolo  </a:t>
            </a:r>
          </a:p>
          <a:p>
            <a:pPr algn="ctr"/>
            <a:endParaRPr lang="it-IT" sz="10000" b="1" i="1" dirty="0">
              <a:solidFill>
                <a:srgbClr val="191E6F"/>
              </a:solidFill>
            </a:endParaRPr>
          </a:p>
          <a:p>
            <a:pPr algn="ctr"/>
            <a:b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it-IT" sz="4000" b="1" i="1" dirty="0">
              <a:solidFill>
                <a:srgbClr val="191E6F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FBD9B42-2647-7849-ABD4-668D87BBD82C}"/>
              </a:ext>
            </a:extLst>
          </p:cNvPr>
          <p:cNvSpPr txBox="1"/>
          <p:nvPr/>
        </p:nvSpPr>
        <p:spPr>
          <a:xfrm>
            <a:off x="3285744" y="4828033"/>
            <a:ext cx="6757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000" b="1" dirty="0"/>
              <a:t>                                                  </a:t>
            </a:r>
            <a:r>
              <a:rPr lang="it-IT" b="1" i="1" dirty="0">
                <a:solidFill>
                  <a:srgbClr val="002060"/>
                </a:solidFill>
              </a:rPr>
              <a:t>A cura di Nicola Caputo</a:t>
            </a:r>
            <a:br>
              <a:rPr lang="it-IT" sz="2400" b="1" i="1" dirty="0">
                <a:solidFill>
                  <a:srgbClr val="002060"/>
                </a:solidFill>
              </a:rPr>
            </a:br>
            <a:r>
              <a:rPr lang="it-IT" sz="2400" b="1" i="1" dirty="0">
                <a:solidFill>
                  <a:srgbClr val="002060"/>
                </a:solidFill>
              </a:rPr>
              <a:t>                                          </a:t>
            </a:r>
            <a:r>
              <a:rPr lang="it-IT" b="1" i="1" dirty="0">
                <a:solidFill>
                  <a:srgbClr val="002060"/>
                </a:solidFill>
              </a:rPr>
              <a:t>Direttore Area fiscale Confagricoltura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AD063697-9AB0-4D6D-875E-70C7FD685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6960" y="677008"/>
            <a:ext cx="7543800" cy="3666392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  <a:latin typeface="+mn-lt"/>
              </a:rPr>
              <a:t>Siena, 27.02.2024</a:t>
            </a:r>
          </a:p>
        </p:txBody>
      </p:sp>
    </p:spTree>
    <p:extLst>
      <p:ext uri="{BB962C8B-B14F-4D97-AF65-F5344CB8AC3E}">
        <p14:creationId xmlns:p14="http://schemas.microsoft.com/office/powerpoint/2010/main" val="228108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2795016" y="640816"/>
            <a:ext cx="6757416" cy="1348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57150" algn="just">
              <a:spcAft>
                <a:spcPts val="800"/>
              </a:spcAft>
            </a:pPr>
            <a:r>
              <a:rPr lang="en-US" sz="2800" b="1" i="1" dirty="0"/>
              <a:t>     </a:t>
            </a:r>
          </a:p>
          <a:p>
            <a:pPr marL="57150" algn="just">
              <a:spcAft>
                <a:spcPts val="800"/>
              </a:spcAft>
            </a:pPr>
            <a:r>
              <a:rPr lang="en-US" sz="2800" b="1" i="1" dirty="0"/>
              <a:t>            RIFORMA FISCALE (L. n. 111/2023)</a:t>
            </a:r>
          </a:p>
          <a:p>
            <a:pPr marL="57150" algn="just">
              <a:spcAft>
                <a:spcPts val="800"/>
              </a:spcAft>
            </a:pPr>
            <a:r>
              <a:rPr lang="en-US" sz="2800" b="1" i="1" dirty="0"/>
              <a:t>           </a:t>
            </a:r>
            <a:r>
              <a:rPr lang="en-US" sz="2600" b="1" i="1" dirty="0">
                <a:solidFill>
                  <a:srgbClr val="8E0000"/>
                </a:solidFill>
              </a:rPr>
              <a:t>Principi di </a:t>
            </a:r>
            <a:r>
              <a:rPr lang="en-US" sz="2600" b="1" i="1" dirty="0" err="1">
                <a:solidFill>
                  <a:srgbClr val="8E0000"/>
                </a:solidFill>
              </a:rPr>
              <a:t>delega</a:t>
            </a:r>
            <a:r>
              <a:rPr lang="en-US" sz="2600" b="1" i="1" dirty="0">
                <a:solidFill>
                  <a:srgbClr val="8E0000"/>
                </a:solidFill>
              </a:rPr>
              <a:t> </a:t>
            </a:r>
            <a:r>
              <a:rPr lang="en-US" sz="2600" b="1" i="1" dirty="0" err="1">
                <a:solidFill>
                  <a:srgbClr val="8E0000"/>
                </a:solidFill>
              </a:rPr>
              <a:t>sulla</a:t>
            </a:r>
            <a:r>
              <a:rPr lang="en-US" sz="2600" b="1" i="1" dirty="0">
                <a:solidFill>
                  <a:srgbClr val="8E0000"/>
                </a:solidFill>
              </a:rPr>
              <a:t> </a:t>
            </a:r>
            <a:r>
              <a:rPr lang="en-US" sz="2600" b="1" i="1" dirty="0" err="1">
                <a:solidFill>
                  <a:srgbClr val="8E0000"/>
                </a:solidFill>
              </a:rPr>
              <a:t>fiscalità</a:t>
            </a:r>
            <a:r>
              <a:rPr lang="en-US" sz="2600" b="1" i="1" dirty="0">
                <a:solidFill>
                  <a:srgbClr val="8E0000"/>
                </a:solidFill>
              </a:rPr>
              <a:t> </a:t>
            </a:r>
            <a:r>
              <a:rPr lang="en-US" sz="2600" b="1" i="1" dirty="0" err="1">
                <a:solidFill>
                  <a:srgbClr val="8E0000"/>
                </a:solidFill>
              </a:rPr>
              <a:t>agricola</a:t>
            </a:r>
            <a:endParaRPr lang="en-US" sz="2600" b="1" dirty="0">
              <a:solidFill>
                <a:srgbClr val="8E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E6003BF-6B57-F381-6D5F-B4E8872C6253}"/>
              </a:ext>
            </a:extLst>
          </p:cNvPr>
          <p:cNvSpPr txBox="1"/>
          <p:nvPr/>
        </p:nvSpPr>
        <p:spPr>
          <a:xfrm>
            <a:off x="1703512" y="2130552"/>
            <a:ext cx="8703824" cy="39395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endParaRPr lang="en-US" sz="2400" b="1" i="1" dirty="0"/>
          </a:p>
          <a:p>
            <a:pPr algn="just">
              <a:spcAft>
                <a:spcPts val="800"/>
              </a:spcAft>
            </a:pPr>
            <a:r>
              <a:rPr lang="en-US" sz="2000" b="1" i="1" dirty="0"/>
              <a:t>Art. 5, comma 1 </a:t>
            </a:r>
            <a:r>
              <a:rPr lang="en-US" sz="2000" b="1" i="1" dirty="0" err="1"/>
              <a:t>lett</a:t>
            </a:r>
            <a:r>
              <a:rPr lang="en-US" sz="2000" b="1" i="1" dirty="0"/>
              <a:t>. b):</a:t>
            </a:r>
          </a:p>
          <a:p>
            <a:pPr algn="just">
              <a:spcAft>
                <a:spcPts val="800"/>
              </a:spcAft>
            </a:pPr>
            <a:endParaRPr lang="en-US" b="1" i="1" dirty="0"/>
          </a:p>
          <a:p>
            <a:pPr algn="just">
              <a:spcAft>
                <a:spcPts val="800"/>
              </a:spcAft>
            </a:pPr>
            <a:r>
              <a:rPr lang="en-US" i="1" dirty="0"/>
              <a:t>1) "</a:t>
            </a:r>
            <a:r>
              <a:rPr lang="en-US" i="1" dirty="0" err="1"/>
              <a:t>l'introduzione</a:t>
            </a:r>
            <a:r>
              <a:rPr lang="en-US" i="1" dirty="0"/>
              <a:t>, per le </a:t>
            </a:r>
            <a:r>
              <a:rPr lang="en-US" i="1" dirty="0" err="1"/>
              <a:t>attività</a:t>
            </a:r>
            <a:r>
              <a:rPr lang="en-US" i="1" dirty="0"/>
              <a:t> </a:t>
            </a:r>
            <a:r>
              <a:rPr lang="en-US" i="1" dirty="0" err="1"/>
              <a:t>agricole</a:t>
            </a:r>
            <a:r>
              <a:rPr lang="en-US" i="1" dirty="0"/>
              <a:t> di </a:t>
            </a:r>
            <a:r>
              <a:rPr lang="en-US" i="1" dirty="0" err="1"/>
              <a:t>coltivazione</a:t>
            </a:r>
            <a:r>
              <a:rPr lang="en-US" i="1" dirty="0"/>
              <a:t> di cui </a:t>
            </a:r>
            <a:r>
              <a:rPr lang="en-US" i="1" dirty="0" err="1"/>
              <a:t>all'articolo</a:t>
            </a:r>
            <a:r>
              <a:rPr lang="en-US" i="1" dirty="0"/>
              <a:t> 2135, primo comma, del c.c., di </a:t>
            </a:r>
            <a:r>
              <a:rPr lang="en-US" i="1" dirty="0" err="1"/>
              <a:t>nuove</a:t>
            </a:r>
            <a:r>
              <a:rPr lang="en-US" i="1" dirty="0"/>
              <a:t> </a:t>
            </a:r>
            <a:r>
              <a:rPr lang="en-US" i="1" dirty="0" err="1"/>
              <a:t>classi</a:t>
            </a:r>
            <a:r>
              <a:rPr lang="en-US" i="1" dirty="0"/>
              <a:t> e </a:t>
            </a:r>
            <a:r>
              <a:rPr lang="en-US" i="1" dirty="0" err="1"/>
              <a:t>qualità</a:t>
            </a:r>
            <a:r>
              <a:rPr lang="en-US" i="1" dirty="0"/>
              <a:t> di </a:t>
            </a:r>
            <a:r>
              <a:rPr lang="en-US" i="1" dirty="0" err="1"/>
              <a:t>coltura</a:t>
            </a:r>
            <a:r>
              <a:rPr lang="en-US" i="1" dirty="0"/>
              <a:t> al fine di </a:t>
            </a:r>
            <a:r>
              <a:rPr lang="en-US" i="1" dirty="0" err="1"/>
              <a:t>tenere</a:t>
            </a:r>
            <a:r>
              <a:rPr lang="en-US" i="1" dirty="0"/>
              <a:t> </a:t>
            </a:r>
            <a:r>
              <a:rPr lang="en-US" i="1" dirty="0" err="1"/>
              <a:t>conto</a:t>
            </a:r>
            <a:r>
              <a:rPr lang="en-US" i="1" dirty="0"/>
              <a:t> </a:t>
            </a:r>
            <a:r>
              <a:rPr lang="en-US" i="1" dirty="0" err="1"/>
              <a:t>dei</a:t>
            </a:r>
            <a:r>
              <a:rPr lang="en-US" i="1" dirty="0"/>
              <a:t> </a:t>
            </a:r>
            <a:r>
              <a:rPr lang="en-US" i="1" dirty="0" err="1"/>
              <a:t>più</a:t>
            </a:r>
            <a:r>
              <a:rPr lang="en-US" i="1" dirty="0"/>
              <a:t> </a:t>
            </a:r>
            <a:r>
              <a:rPr lang="en-US" i="1" dirty="0" err="1"/>
              <a:t>evoluti</a:t>
            </a:r>
            <a:r>
              <a:rPr lang="en-US" i="1" dirty="0"/>
              <a:t> </a:t>
            </a:r>
            <a:r>
              <a:rPr lang="en-US" i="1" dirty="0" err="1"/>
              <a:t>sistemi</a:t>
            </a:r>
            <a:r>
              <a:rPr lang="en-US" i="1" dirty="0"/>
              <a:t> di </a:t>
            </a:r>
            <a:r>
              <a:rPr lang="en-US" i="1" dirty="0" err="1"/>
              <a:t>coltivazione</a:t>
            </a:r>
            <a:r>
              <a:rPr lang="en-US" i="1" dirty="0"/>
              <a:t>, </a:t>
            </a:r>
            <a:r>
              <a:rPr lang="en-US" i="1" dirty="0" err="1"/>
              <a:t>riordinando</a:t>
            </a:r>
            <a:r>
              <a:rPr lang="en-US" i="1" dirty="0"/>
              <a:t> il </a:t>
            </a:r>
            <a:r>
              <a:rPr lang="en-US" i="1" dirty="0" err="1"/>
              <a:t>relativo</a:t>
            </a:r>
            <a:r>
              <a:rPr lang="en-US" i="1" dirty="0"/>
              <a:t> regime di </a:t>
            </a:r>
            <a:r>
              <a:rPr lang="en-US" i="1" dirty="0" err="1"/>
              <a:t>imposizione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base </a:t>
            </a:r>
            <a:r>
              <a:rPr lang="en-US" i="1" dirty="0" err="1"/>
              <a:t>catastale</a:t>
            </a:r>
            <a:r>
              <a:rPr lang="en-US" i="1" dirty="0"/>
              <a:t> e </a:t>
            </a:r>
            <a:r>
              <a:rPr lang="en-US" i="1" dirty="0" err="1"/>
              <a:t>individuando</a:t>
            </a:r>
            <a:r>
              <a:rPr lang="en-US" i="1" dirty="0"/>
              <a:t> il </a:t>
            </a:r>
            <a:r>
              <a:rPr lang="en-US" i="1" dirty="0" err="1"/>
              <a:t>limite</a:t>
            </a:r>
            <a:r>
              <a:rPr lang="en-US" i="1" dirty="0"/>
              <a:t> </a:t>
            </a:r>
            <a:r>
              <a:rPr lang="en-US" i="1" dirty="0" err="1"/>
              <a:t>oltre</a:t>
            </a:r>
            <a:r>
              <a:rPr lang="en-US" i="1" dirty="0"/>
              <a:t> il quale </a:t>
            </a:r>
            <a:r>
              <a:rPr lang="en-US" i="1" dirty="0" err="1"/>
              <a:t>l'attività</a:t>
            </a:r>
            <a:r>
              <a:rPr lang="en-US" i="1" dirty="0"/>
              <a:t> </a:t>
            </a:r>
            <a:r>
              <a:rPr lang="en-US" i="1" dirty="0" err="1"/>
              <a:t>eccedente</a:t>
            </a:r>
            <a:r>
              <a:rPr lang="en-US" i="1" dirty="0"/>
              <a:t> è </a:t>
            </a:r>
            <a:r>
              <a:rPr lang="en-US" i="1" dirty="0" err="1"/>
              <a:t>considerata</a:t>
            </a:r>
            <a:r>
              <a:rPr lang="en-US" i="1" dirty="0"/>
              <a:t> </a:t>
            </a:r>
            <a:r>
              <a:rPr lang="en-US" i="1" dirty="0" err="1"/>
              <a:t>produttiva</a:t>
            </a:r>
            <a:r>
              <a:rPr lang="en-US" i="1" dirty="0"/>
              <a:t> di </a:t>
            </a:r>
            <a:r>
              <a:rPr lang="en-US" i="1" dirty="0" err="1"/>
              <a:t>reddito</a:t>
            </a:r>
            <a:r>
              <a:rPr lang="en-US" i="1" dirty="0"/>
              <a:t> </a:t>
            </a:r>
            <a:r>
              <a:rPr lang="en-US" i="1" dirty="0" err="1"/>
              <a:t>d'impresa</a:t>
            </a:r>
            <a:r>
              <a:rPr lang="en-US" i="1" dirty="0"/>
              <a:t>".</a:t>
            </a:r>
          </a:p>
          <a:p>
            <a:pPr algn="just">
              <a:spcAft>
                <a:spcPts val="800"/>
              </a:spcAft>
            </a:pPr>
            <a:endParaRPr lang="en-US" b="1" i="1" dirty="0"/>
          </a:p>
          <a:p>
            <a:pPr algn="just">
              <a:spcAft>
                <a:spcPts val="800"/>
              </a:spcAft>
            </a:pPr>
            <a:endParaRPr lang="en-US" dirty="0"/>
          </a:p>
          <a:p>
            <a:pPr algn="just">
              <a:spcAft>
                <a:spcPts val="800"/>
              </a:spcAft>
            </a:pPr>
            <a:endParaRPr lang="en-US" dirty="0"/>
          </a:p>
        </p:txBody>
      </p:sp>
      <p:pic>
        <p:nvPicPr>
          <p:cNvPr id="1026" name="x_Immagine 4">
            <a:extLst>
              <a:ext uri="{FF2B5EF4-FFF2-40B4-BE49-F238E27FC236}">
                <a16:creationId xmlns:a16="http://schemas.microsoft.com/office/drawing/2014/main" id="{74C5BE75-BC07-7F9D-9E94-BB4D7CD3F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47884"/>
            <a:ext cx="2232248" cy="592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7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2795016" y="640816"/>
            <a:ext cx="6757416" cy="1348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57150" algn="just">
              <a:spcAft>
                <a:spcPts val="800"/>
              </a:spcAft>
            </a:pPr>
            <a:r>
              <a:rPr lang="en-US" sz="2800" b="1" i="1" dirty="0"/>
              <a:t>     </a:t>
            </a:r>
          </a:p>
          <a:p>
            <a:pPr marL="57150" algn="just">
              <a:spcAft>
                <a:spcPts val="800"/>
              </a:spcAft>
            </a:pPr>
            <a:r>
              <a:rPr lang="en-US" sz="2800" b="1" i="1" dirty="0"/>
              <a:t>            RIFORMA FISCALE (L. n. 111/2023)</a:t>
            </a:r>
          </a:p>
          <a:p>
            <a:pPr marL="57150" algn="just">
              <a:spcAft>
                <a:spcPts val="800"/>
              </a:spcAft>
            </a:pPr>
            <a:r>
              <a:rPr lang="en-US" sz="2800" b="1" i="1" dirty="0"/>
              <a:t>           </a:t>
            </a:r>
            <a:r>
              <a:rPr lang="en-US" sz="2600" b="1" i="1" dirty="0">
                <a:solidFill>
                  <a:srgbClr val="8E0000"/>
                </a:solidFill>
              </a:rPr>
              <a:t>Principi di </a:t>
            </a:r>
            <a:r>
              <a:rPr lang="en-US" sz="2600" b="1" i="1" dirty="0" err="1">
                <a:solidFill>
                  <a:srgbClr val="8E0000"/>
                </a:solidFill>
              </a:rPr>
              <a:t>delega</a:t>
            </a:r>
            <a:r>
              <a:rPr lang="en-US" sz="2600" b="1" i="1" dirty="0">
                <a:solidFill>
                  <a:srgbClr val="8E0000"/>
                </a:solidFill>
              </a:rPr>
              <a:t> </a:t>
            </a:r>
            <a:r>
              <a:rPr lang="en-US" sz="2600" b="1" i="1" dirty="0" err="1">
                <a:solidFill>
                  <a:srgbClr val="8E0000"/>
                </a:solidFill>
              </a:rPr>
              <a:t>sulla</a:t>
            </a:r>
            <a:r>
              <a:rPr lang="en-US" sz="2600" b="1" i="1" dirty="0">
                <a:solidFill>
                  <a:srgbClr val="8E0000"/>
                </a:solidFill>
              </a:rPr>
              <a:t> </a:t>
            </a:r>
            <a:r>
              <a:rPr lang="en-US" sz="2600" b="1" i="1" dirty="0" err="1">
                <a:solidFill>
                  <a:srgbClr val="8E0000"/>
                </a:solidFill>
              </a:rPr>
              <a:t>fiscalità</a:t>
            </a:r>
            <a:r>
              <a:rPr lang="en-US" sz="2600" b="1" i="1" dirty="0">
                <a:solidFill>
                  <a:srgbClr val="8E0000"/>
                </a:solidFill>
              </a:rPr>
              <a:t> </a:t>
            </a:r>
            <a:r>
              <a:rPr lang="en-US" sz="2600" b="1" i="1" dirty="0" err="1">
                <a:solidFill>
                  <a:srgbClr val="8E0000"/>
                </a:solidFill>
              </a:rPr>
              <a:t>agricola</a:t>
            </a:r>
            <a:endParaRPr lang="en-US" sz="2600" b="1" dirty="0">
              <a:solidFill>
                <a:srgbClr val="8E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E6003BF-6B57-F381-6D5F-B4E8872C6253}"/>
              </a:ext>
            </a:extLst>
          </p:cNvPr>
          <p:cNvSpPr txBox="1"/>
          <p:nvPr/>
        </p:nvSpPr>
        <p:spPr>
          <a:xfrm>
            <a:off x="1703512" y="2130552"/>
            <a:ext cx="8703824" cy="39395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endParaRPr lang="en-US" sz="2400" b="1" i="1" dirty="0"/>
          </a:p>
          <a:p>
            <a:pPr algn="just">
              <a:spcAft>
                <a:spcPts val="800"/>
              </a:spcAft>
            </a:pPr>
            <a:r>
              <a:rPr lang="en-US" sz="2000" b="1" i="1" dirty="0"/>
              <a:t>Art. 5, comma 1 </a:t>
            </a:r>
            <a:r>
              <a:rPr lang="en-US" sz="2000" b="1" i="1" dirty="0" err="1"/>
              <a:t>lett</a:t>
            </a:r>
            <a:r>
              <a:rPr lang="en-US" sz="2000" b="1" i="1" dirty="0"/>
              <a:t>. b):</a:t>
            </a:r>
          </a:p>
          <a:p>
            <a:pPr algn="just">
              <a:spcAft>
                <a:spcPts val="800"/>
              </a:spcAft>
            </a:pPr>
            <a:endParaRPr lang="en-US" b="1" i="1" dirty="0"/>
          </a:p>
          <a:p>
            <a:pPr algn="just">
              <a:spcAft>
                <a:spcPts val="800"/>
              </a:spcAft>
            </a:pPr>
            <a:r>
              <a:rPr lang="en-US" i="1" dirty="0"/>
              <a:t>2) " la </a:t>
            </a:r>
            <a:r>
              <a:rPr lang="en-US" i="1" dirty="0" err="1"/>
              <a:t>riconducibilità</a:t>
            </a:r>
            <a:r>
              <a:rPr lang="en-US" i="1" dirty="0"/>
              <a:t> </a:t>
            </a:r>
            <a:r>
              <a:rPr lang="en-US" i="1" dirty="0" err="1"/>
              <a:t>dei</a:t>
            </a:r>
            <a:r>
              <a:rPr lang="en-US" i="1" dirty="0"/>
              <a:t> </a:t>
            </a:r>
            <a:r>
              <a:rPr lang="en-US" i="1" dirty="0" err="1"/>
              <a:t>redditi</a:t>
            </a:r>
            <a:r>
              <a:rPr lang="en-US" i="1" dirty="0"/>
              <a:t> </a:t>
            </a:r>
            <a:r>
              <a:rPr lang="en-US" i="1" dirty="0" err="1"/>
              <a:t>relativi</a:t>
            </a:r>
            <a:r>
              <a:rPr lang="en-US" i="1" dirty="0"/>
              <a:t> ai </a:t>
            </a:r>
            <a:r>
              <a:rPr lang="en-US" i="1" dirty="0" err="1"/>
              <a:t>beni</a:t>
            </a:r>
            <a:r>
              <a:rPr lang="en-US" i="1" dirty="0"/>
              <a:t>, </a:t>
            </a:r>
            <a:r>
              <a:rPr lang="en-US" i="1" dirty="0" err="1"/>
              <a:t>anche</a:t>
            </a:r>
            <a:r>
              <a:rPr lang="en-US" i="1" dirty="0"/>
              <a:t> </a:t>
            </a:r>
            <a:r>
              <a:rPr lang="en-US" i="1" dirty="0" err="1"/>
              <a:t>immateriali</a:t>
            </a:r>
            <a:r>
              <a:rPr lang="en-US" i="1" dirty="0"/>
              <a:t>, </a:t>
            </a:r>
            <a:r>
              <a:rPr lang="en-US" i="1" dirty="0" err="1"/>
              <a:t>derivanti</a:t>
            </a:r>
            <a:r>
              <a:rPr lang="en-US" i="1" dirty="0"/>
              <a:t> </a:t>
            </a:r>
            <a:r>
              <a:rPr lang="en-US" i="1" dirty="0" err="1"/>
              <a:t>dalle</a:t>
            </a:r>
            <a:r>
              <a:rPr lang="en-US" i="1" dirty="0"/>
              <a:t> </a:t>
            </a:r>
            <a:r>
              <a:rPr lang="en-US" i="1" dirty="0" err="1"/>
              <a:t>attività</a:t>
            </a:r>
            <a:r>
              <a:rPr lang="en-US" i="1" dirty="0"/>
              <a:t> di </a:t>
            </a:r>
            <a:r>
              <a:rPr lang="en-US" i="1" dirty="0" err="1"/>
              <a:t>coltivazione</a:t>
            </a:r>
            <a:r>
              <a:rPr lang="en-US" i="1" dirty="0"/>
              <a:t> e </a:t>
            </a:r>
            <a:r>
              <a:rPr lang="en-US" i="1" dirty="0" err="1"/>
              <a:t>allevamento</a:t>
            </a:r>
            <a:r>
              <a:rPr lang="en-US" i="1" dirty="0"/>
              <a:t>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concorrono</a:t>
            </a:r>
            <a:r>
              <a:rPr lang="en-US" i="1" dirty="0"/>
              <a:t> </a:t>
            </a:r>
            <a:r>
              <a:rPr lang="en-US" i="1" dirty="0" err="1"/>
              <a:t>alla</a:t>
            </a:r>
            <a:r>
              <a:rPr lang="en-US" i="1" dirty="0"/>
              <a:t> tutela </a:t>
            </a:r>
            <a:r>
              <a:rPr lang="en-US" i="1" dirty="0" err="1"/>
              <a:t>dell'ambiente</a:t>
            </a:r>
            <a:r>
              <a:rPr lang="en-US" i="1" dirty="0"/>
              <a:t> e </a:t>
            </a:r>
            <a:r>
              <a:rPr lang="en-US" i="1" dirty="0" err="1"/>
              <a:t>alla</a:t>
            </a:r>
            <a:r>
              <a:rPr lang="en-US" i="1" dirty="0"/>
              <a:t> lotta ai </a:t>
            </a:r>
            <a:r>
              <a:rPr lang="en-US" i="1" dirty="0" err="1"/>
              <a:t>cambiamenti</a:t>
            </a:r>
            <a:r>
              <a:rPr lang="en-US" i="1" dirty="0"/>
              <a:t> </a:t>
            </a:r>
            <a:r>
              <a:rPr lang="en-US" i="1" dirty="0" err="1"/>
              <a:t>climatici</a:t>
            </a:r>
            <a:r>
              <a:rPr lang="en-US" i="1" dirty="0"/>
              <a:t>, </a:t>
            </a:r>
            <a:r>
              <a:rPr lang="en-US" i="1" dirty="0" err="1"/>
              <a:t>entro</a:t>
            </a:r>
            <a:r>
              <a:rPr lang="en-US" i="1" dirty="0"/>
              <a:t> </a:t>
            </a:r>
            <a:r>
              <a:rPr lang="en-US" i="1" dirty="0" err="1"/>
              <a:t>limiti</a:t>
            </a:r>
            <a:r>
              <a:rPr lang="en-US" i="1" dirty="0"/>
              <a:t> </a:t>
            </a:r>
            <a:r>
              <a:rPr lang="en-US" i="1" dirty="0" err="1"/>
              <a:t>predeterminati</a:t>
            </a:r>
            <a:r>
              <a:rPr lang="en-US" i="1" dirty="0"/>
              <a:t>, ai </a:t>
            </a:r>
            <a:r>
              <a:rPr lang="en-US" i="1" dirty="0" err="1"/>
              <a:t>redditi</a:t>
            </a:r>
            <a:r>
              <a:rPr lang="en-US" i="1" dirty="0"/>
              <a:t> </a:t>
            </a:r>
            <a:r>
              <a:rPr lang="en-US" i="1" dirty="0" err="1"/>
              <a:t>ottenuti</a:t>
            </a:r>
            <a:r>
              <a:rPr lang="en-US" i="1" dirty="0"/>
              <a:t> </a:t>
            </a:r>
            <a:r>
              <a:rPr lang="en-US" i="1" dirty="0" err="1"/>
              <a:t>dalle</a:t>
            </a:r>
            <a:r>
              <a:rPr lang="en-US" i="1" dirty="0"/>
              <a:t> </a:t>
            </a:r>
            <a:r>
              <a:rPr lang="en-US" i="1" dirty="0" err="1"/>
              <a:t>attività</a:t>
            </a:r>
            <a:r>
              <a:rPr lang="en-US" i="1" dirty="0"/>
              <a:t> </a:t>
            </a:r>
            <a:r>
              <a:rPr lang="en-US" i="1" dirty="0" err="1"/>
              <a:t>agricole</a:t>
            </a:r>
            <a:r>
              <a:rPr lang="en-US" i="1" dirty="0"/>
              <a:t> di cui </a:t>
            </a:r>
            <a:r>
              <a:rPr lang="en-US" i="1" dirty="0" err="1"/>
              <a:t>all'articolo</a:t>
            </a:r>
            <a:r>
              <a:rPr lang="en-US" i="1" dirty="0"/>
              <a:t> 2135, primo comma, del c.c. con </a:t>
            </a:r>
            <a:r>
              <a:rPr lang="en-US" i="1" dirty="0" err="1"/>
              <a:t>eventuale</a:t>
            </a:r>
            <a:r>
              <a:rPr lang="en-US" i="1" dirty="0"/>
              <a:t> </a:t>
            </a:r>
            <a:r>
              <a:rPr lang="en-US" i="1" dirty="0" err="1"/>
              <a:t>assoggettamento</a:t>
            </a:r>
            <a:r>
              <a:rPr lang="en-US" i="1" dirty="0"/>
              <a:t> a </a:t>
            </a:r>
            <a:r>
              <a:rPr lang="en-US" i="1" dirty="0" err="1"/>
              <a:t>imposizione</a:t>
            </a:r>
            <a:r>
              <a:rPr lang="en-US" i="1" dirty="0"/>
              <a:t> </a:t>
            </a:r>
            <a:r>
              <a:rPr lang="en-US" i="1" dirty="0" err="1"/>
              <a:t>semplificata</a:t>
            </a:r>
            <a:r>
              <a:rPr lang="en-US" i="1" dirty="0"/>
              <a:t>".</a:t>
            </a:r>
          </a:p>
          <a:p>
            <a:pPr algn="just">
              <a:spcAft>
                <a:spcPts val="800"/>
              </a:spcAft>
            </a:pPr>
            <a:endParaRPr lang="en-US" b="1" i="1" dirty="0"/>
          </a:p>
          <a:p>
            <a:pPr algn="just">
              <a:spcAft>
                <a:spcPts val="800"/>
              </a:spcAft>
            </a:pPr>
            <a:endParaRPr lang="en-US" dirty="0"/>
          </a:p>
          <a:p>
            <a:pPr algn="just">
              <a:spcAft>
                <a:spcPts val="800"/>
              </a:spcAft>
            </a:pPr>
            <a:endParaRPr lang="en-US" dirty="0"/>
          </a:p>
        </p:txBody>
      </p:sp>
      <p:pic>
        <p:nvPicPr>
          <p:cNvPr id="1026" name="x_Immagine 4">
            <a:extLst>
              <a:ext uri="{FF2B5EF4-FFF2-40B4-BE49-F238E27FC236}">
                <a16:creationId xmlns:a16="http://schemas.microsoft.com/office/drawing/2014/main" id="{74C5BE75-BC07-7F9D-9E94-BB4D7CD3F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47884"/>
            <a:ext cx="2232248" cy="592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0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2795016" y="566928"/>
            <a:ext cx="6784848" cy="12893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57150" algn="just">
              <a:spcAft>
                <a:spcPts val="800"/>
              </a:spcAft>
            </a:pPr>
            <a:r>
              <a:rPr lang="en-US" sz="2800" b="1" i="1" dirty="0"/>
              <a:t>     </a:t>
            </a:r>
          </a:p>
          <a:p>
            <a:pPr marL="57150" algn="just">
              <a:spcAft>
                <a:spcPts val="800"/>
              </a:spcAft>
            </a:pPr>
            <a:r>
              <a:rPr lang="en-US" sz="2800" b="1" i="1" dirty="0"/>
              <a:t>            RIFORMA FISCALE (L. n. 111/2023)</a:t>
            </a:r>
          </a:p>
          <a:p>
            <a:pPr marL="57150" algn="just">
              <a:spcAft>
                <a:spcPts val="800"/>
              </a:spcAft>
            </a:pPr>
            <a:r>
              <a:rPr lang="en-US" sz="2800" b="1" i="1" dirty="0"/>
              <a:t>           </a:t>
            </a:r>
            <a:r>
              <a:rPr lang="en-US" sz="2600" b="1" i="1" dirty="0">
                <a:solidFill>
                  <a:srgbClr val="8E0000"/>
                </a:solidFill>
              </a:rPr>
              <a:t>Principi di </a:t>
            </a:r>
            <a:r>
              <a:rPr lang="en-US" sz="2600" b="1" i="1" dirty="0" err="1">
                <a:solidFill>
                  <a:srgbClr val="8E0000"/>
                </a:solidFill>
              </a:rPr>
              <a:t>delega</a:t>
            </a:r>
            <a:r>
              <a:rPr lang="en-US" sz="2600" b="1" i="1" dirty="0">
                <a:solidFill>
                  <a:srgbClr val="8E0000"/>
                </a:solidFill>
              </a:rPr>
              <a:t> </a:t>
            </a:r>
            <a:r>
              <a:rPr lang="en-US" sz="2600" b="1" i="1" dirty="0" err="1">
                <a:solidFill>
                  <a:srgbClr val="8E0000"/>
                </a:solidFill>
              </a:rPr>
              <a:t>sulla</a:t>
            </a:r>
            <a:r>
              <a:rPr lang="en-US" sz="2600" b="1" i="1" dirty="0">
                <a:solidFill>
                  <a:srgbClr val="8E0000"/>
                </a:solidFill>
              </a:rPr>
              <a:t> </a:t>
            </a:r>
            <a:r>
              <a:rPr lang="en-US" sz="2600" b="1" i="1" dirty="0" err="1">
                <a:solidFill>
                  <a:srgbClr val="8E0000"/>
                </a:solidFill>
              </a:rPr>
              <a:t>fiscalità</a:t>
            </a:r>
            <a:r>
              <a:rPr lang="en-US" sz="2600" b="1" i="1" dirty="0">
                <a:solidFill>
                  <a:srgbClr val="8E0000"/>
                </a:solidFill>
              </a:rPr>
              <a:t> </a:t>
            </a:r>
            <a:r>
              <a:rPr lang="en-US" sz="2600" b="1" i="1" dirty="0" err="1">
                <a:solidFill>
                  <a:srgbClr val="8E0000"/>
                </a:solidFill>
              </a:rPr>
              <a:t>agricola</a:t>
            </a:r>
            <a:endParaRPr lang="en-US" sz="2600" b="1" dirty="0">
              <a:solidFill>
                <a:srgbClr val="8E0000"/>
              </a:solidFill>
            </a:endParaRPr>
          </a:p>
        </p:txBody>
      </p:sp>
      <p:pic>
        <p:nvPicPr>
          <p:cNvPr id="1026" name="x_Immagine 4">
            <a:extLst>
              <a:ext uri="{FF2B5EF4-FFF2-40B4-BE49-F238E27FC236}">
                <a16:creationId xmlns:a16="http://schemas.microsoft.com/office/drawing/2014/main" id="{74C5BE75-BC07-7F9D-9E94-BB4D7CD3F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47884"/>
            <a:ext cx="2232248" cy="592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8724AC-0DE7-6AAD-24A0-B3AD060AEB84}"/>
              </a:ext>
            </a:extLst>
          </p:cNvPr>
          <p:cNvSpPr txBox="1"/>
          <p:nvPr/>
        </p:nvSpPr>
        <p:spPr>
          <a:xfrm>
            <a:off x="1524000" y="2404872"/>
            <a:ext cx="9208008" cy="39713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2000" b="1" i="1" dirty="0"/>
              <a:t>Art. 5, comma 1 </a:t>
            </a:r>
            <a:r>
              <a:rPr lang="en-US" sz="2000" b="1" i="1" dirty="0" err="1"/>
              <a:t>lett</a:t>
            </a:r>
            <a:r>
              <a:rPr lang="en-US" sz="2000" b="1" i="1" dirty="0"/>
              <a:t>. b):</a:t>
            </a:r>
            <a:endParaRPr lang="en-US" sz="2400" b="1" i="1" dirty="0"/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en-US" i="1" dirty="0"/>
              <a:t>3)  "</a:t>
            </a:r>
            <a:r>
              <a:rPr lang="en-US" i="1" dirty="0" err="1"/>
              <a:t>l'introduzione</a:t>
            </a:r>
            <a:r>
              <a:rPr lang="en-US" i="1" dirty="0"/>
              <a:t> di </a:t>
            </a:r>
            <a:r>
              <a:rPr lang="en-US" i="1" dirty="0" err="1"/>
              <a:t>procedimenti</a:t>
            </a:r>
            <a:r>
              <a:rPr lang="en-US" i="1" dirty="0"/>
              <a:t>, </a:t>
            </a:r>
            <a:r>
              <a:rPr lang="en-US" i="1" dirty="0" err="1"/>
              <a:t>anche</a:t>
            </a:r>
            <a:r>
              <a:rPr lang="en-US" i="1" dirty="0"/>
              <a:t> </a:t>
            </a:r>
            <a:r>
              <a:rPr lang="en-US" i="1" dirty="0" err="1"/>
              <a:t>digitali</a:t>
            </a:r>
            <a:r>
              <a:rPr lang="en-US" i="1" dirty="0"/>
              <a:t>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consentano</a:t>
            </a:r>
            <a:r>
              <a:rPr lang="en-US" i="1" dirty="0"/>
              <a:t>, senza </a:t>
            </a:r>
            <a:r>
              <a:rPr lang="en-US" i="1" dirty="0" err="1"/>
              <a:t>oneri</a:t>
            </a:r>
            <a:r>
              <a:rPr lang="en-US" i="1" dirty="0"/>
              <a:t> </a:t>
            </a:r>
            <a:r>
              <a:rPr lang="en-US" i="1" dirty="0" err="1"/>
              <a:t>aggiuntivi</a:t>
            </a:r>
            <a:r>
              <a:rPr lang="en-US" i="1" dirty="0"/>
              <a:t> per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possessori</a:t>
            </a:r>
            <a:r>
              <a:rPr lang="en-US" i="1" dirty="0"/>
              <a:t> 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conduttori</a:t>
            </a:r>
            <a:r>
              <a:rPr lang="en-US" i="1" dirty="0"/>
              <a:t> </a:t>
            </a:r>
            <a:r>
              <a:rPr lang="en-US" i="1" dirty="0" err="1"/>
              <a:t>dei</a:t>
            </a:r>
            <a:r>
              <a:rPr lang="en-US" i="1" dirty="0"/>
              <a:t> </a:t>
            </a:r>
            <a:r>
              <a:rPr lang="en-US" i="1" dirty="0" err="1"/>
              <a:t>terreni</a:t>
            </a:r>
            <a:r>
              <a:rPr lang="en-US" i="1" dirty="0"/>
              <a:t> </a:t>
            </a:r>
            <a:r>
              <a:rPr lang="en-US" i="1" dirty="0" err="1"/>
              <a:t>agricoli</a:t>
            </a:r>
            <a:r>
              <a:rPr lang="en-US" i="1" dirty="0"/>
              <a:t>, di </a:t>
            </a:r>
            <a:r>
              <a:rPr lang="en-US" i="1" dirty="0" err="1"/>
              <a:t>aggiornare</a:t>
            </a:r>
            <a:r>
              <a:rPr lang="en-US" i="1" dirty="0"/>
              <a:t>, </a:t>
            </a:r>
            <a:r>
              <a:rPr lang="en-US" i="1" dirty="0" err="1"/>
              <a:t>entro</a:t>
            </a:r>
            <a:r>
              <a:rPr lang="en-US" i="1" dirty="0"/>
              <a:t> il 31 </a:t>
            </a:r>
            <a:r>
              <a:rPr lang="en-US" i="1" dirty="0" err="1"/>
              <a:t>dicembre</a:t>
            </a:r>
            <a:r>
              <a:rPr lang="en-US" i="1" dirty="0"/>
              <a:t> di </a:t>
            </a:r>
            <a:r>
              <a:rPr lang="en-US" i="1" dirty="0" err="1"/>
              <a:t>ogni</a:t>
            </a:r>
            <a:r>
              <a:rPr lang="en-US" i="1" dirty="0"/>
              <a:t> anno, le </a:t>
            </a:r>
            <a:r>
              <a:rPr lang="en-US" i="1" dirty="0" err="1"/>
              <a:t>qualità</a:t>
            </a:r>
            <a:r>
              <a:rPr lang="en-US" i="1" dirty="0"/>
              <a:t> e le </a:t>
            </a:r>
            <a:r>
              <a:rPr lang="en-US" i="1" dirty="0" err="1"/>
              <a:t>classi</a:t>
            </a:r>
            <a:r>
              <a:rPr lang="en-US" i="1" dirty="0"/>
              <a:t> di </a:t>
            </a:r>
            <a:r>
              <a:rPr lang="en-US" i="1" dirty="0" err="1"/>
              <a:t>coltura</a:t>
            </a:r>
            <a:r>
              <a:rPr lang="en-US" i="1" dirty="0"/>
              <a:t> indicate </a:t>
            </a:r>
            <a:r>
              <a:rPr lang="en-US" i="1" dirty="0" err="1"/>
              <a:t>nel</a:t>
            </a:r>
            <a:r>
              <a:rPr lang="en-US" i="1" dirty="0"/>
              <a:t> </a:t>
            </a:r>
            <a:r>
              <a:rPr lang="en-US" i="1" dirty="0" err="1"/>
              <a:t>catasto</a:t>
            </a:r>
            <a:r>
              <a:rPr lang="en-US" i="1" dirty="0"/>
              <a:t> con quelle </a:t>
            </a:r>
            <a:r>
              <a:rPr lang="en-US" i="1" dirty="0" err="1"/>
              <a:t>effettivamente</a:t>
            </a:r>
            <a:r>
              <a:rPr lang="en-US" i="1" dirty="0"/>
              <a:t> </a:t>
            </a:r>
            <a:r>
              <a:rPr lang="en-US" i="1" dirty="0" err="1"/>
              <a:t>praticate</a:t>
            </a:r>
            <a:r>
              <a:rPr lang="en-US" i="1" dirty="0"/>
              <a:t>";</a:t>
            </a: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endParaRPr lang="en-US" i="1" dirty="0"/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en-US" i="1" dirty="0"/>
              <a:t>4)  "la </a:t>
            </a:r>
            <a:r>
              <a:rPr lang="en-US" i="1" dirty="0" err="1"/>
              <a:t>revisione</a:t>
            </a:r>
            <a:r>
              <a:rPr lang="en-US" i="1" dirty="0"/>
              <a:t>, a </a:t>
            </a:r>
            <a:r>
              <a:rPr lang="en-US" i="1" dirty="0" err="1"/>
              <a:t>fini</a:t>
            </a:r>
            <a:r>
              <a:rPr lang="en-US" i="1" dirty="0"/>
              <a:t> di </a:t>
            </a:r>
            <a:r>
              <a:rPr lang="en-US" i="1" dirty="0" err="1"/>
              <a:t>semplificazione</a:t>
            </a:r>
            <a:r>
              <a:rPr lang="en-US" i="1" dirty="0"/>
              <a:t>, del regime </a:t>
            </a:r>
            <a:r>
              <a:rPr lang="en-US" i="1" dirty="0" err="1"/>
              <a:t>fiscale</a:t>
            </a:r>
            <a:r>
              <a:rPr lang="en-US" i="1" dirty="0"/>
              <a:t> </a:t>
            </a:r>
            <a:r>
              <a:rPr lang="en-US" i="1" dirty="0" err="1"/>
              <a:t>dei</a:t>
            </a:r>
            <a:r>
              <a:rPr lang="en-US" i="1" dirty="0"/>
              <a:t> </a:t>
            </a:r>
            <a:r>
              <a:rPr lang="en-US" i="1" dirty="0" err="1"/>
              <a:t>terreni</a:t>
            </a:r>
            <a:r>
              <a:rPr lang="en-US" i="1" dirty="0"/>
              <a:t> </a:t>
            </a:r>
            <a:r>
              <a:rPr lang="en-US" i="1" dirty="0" err="1"/>
              <a:t>agricoli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cui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titolari</a:t>
            </a:r>
            <a:r>
              <a:rPr lang="en-US" i="1" dirty="0"/>
              <a:t> di </a:t>
            </a:r>
            <a:r>
              <a:rPr lang="en-US" i="1" dirty="0" err="1"/>
              <a:t>redditi</a:t>
            </a:r>
            <a:r>
              <a:rPr lang="en-US" i="1" dirty="0"/>
              <a:t> di pensione 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soggetti</a:t>
            </a:r>
            <a:r>
              <a:rPr lang="en-US" i="1" dirty="0"/>
              <a:t> con </a:t>
            </a:r>
            <a:r>
              <a:rPr lang="en-US" i="1" dirty="0" err="1"/>
              <a:t>reddito</a:t>
            </a:r>
            <a:r>
              <a:rPr lang="en-US" i="1" dirty="0"/>
              <a:t> </a:t>
            </a:r>
            <a:r>
              <a:rPr lang="en-US" i="1" dirty="0" err="1"/>
              <a:t>complessivo</a:t>
            </a:r>
            <a:r>
              <a:rPr lang="en-US" i="1" dirty="0"/>
              <a:t> di </a:t>
            </a:r>
            <a:r>
              <a:rPr lang="en-US" i="1" dirty="0" err="1"/>
              <a:t>modesto</a:t>
            </a:r>
            <a:r>
              <a:rPr lang="en-US" i="1" dirty="0"/>
              <a:t> </a:t>
            </a:r>
            <a:r>
              <a:rPr lang="en-US" i="1" dirty="0" err="1"/>
              <a:t>ammontare</a:t>
            </a:r>
            <a:r>
              <a:rPr lang="en-US" i="1" dirty="0"/>
              <a:t> </a:t>
            </a:r>
            <a:r>
              <a:rPr lang="en-US" i="1" dirty="0" err="1"/>
              <a:t>svolgono</a:t>
            </a:r>
            <a:r>
              <a:rPr lang="en-US" i="1" dirty="0"/>
              <a:t> </a:t>
            </a:r>
            <a:r>
              <a:rPr lang="en-US" i="1" dirty="0" err="1"/>
              <a:t>attività</a:t>
            </a:r>
            <a:r>
              <a:rPr lang="en-US" i="1" dirty="0"/>
              <a:t> Agricole".</a:t>
            </a:r>
          </a:p>
          <a:p>
            <a:pPr algn="just">
              <a:spcAft>
                <a:spcPts val="800"/>
              </a:spcAft>
            </a:pPr>
            <a:endParaRPr lang="en-US" b="1" i="1" dirty="0"/>
          </a:p>
          <a:p>
            <a:pPr algn="just">
              <a:spcAft>
                <a:spcPts val="800"/>
              </a:spcAft>
            </a:pPr>
            <a:endParaRPr lang="en-US" b="1" i="1" dirty="0"/>
          </a:p>
          <a:p>
            <a:pPr algn="just">
              <a:spcAft>
                <a:spcPts val="800"/>
              </a:spcAft>
            </a:pPr>
            <a:endParaRPr lang="en-US" dirty="0"/>
          </a:p>
          <a:p>
            <a:pPr algn="just">
              <a:spcAft>
                <a:spcPts val="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680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2221</TotalTime>
  <Words>331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Retrospettivo</vt:lpstr>
      <vt:lpstr>Siena, 27.02.2024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Agricoltura</dc:title>
  <dc:creator>Stage Stage Tosoni</dc:creator>
  <cp:lastModifiedBy>Mcm Service</cp:lastModifiedBy>
  <cp:revision>181</cp:revision>
  <cp:lastPrinted>2017-06-05T17:49:36Z</cp:lastPrinted>
  <dcterms:created xsi:type="dcterms:W3CDTF">2017-06-05T15:46:31Z</dcterms:created>
  <dcterms:modified xsi:type="dcterms:W3CDTF">2024-02-27T08:03:54Z</dcterms:modified>
</cp:coreProperties>
</file>